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7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8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1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5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5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53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5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05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6D21C-B4A6-4487-AAA6-2F776D76F669}" type="datetimeFigureOut">
              <a:rPr lang="en-US" smtClean="0"/>
              <a:t>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9F1AA-5042-4F8D-8E3C-012C4C7F6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674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</a:t>
            </a:r>
            <a:r>
              <a:rPr lang="en-US" dirty="0" smtClean="0"/>
              <a:t>RS  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422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8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602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135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>
                <a:solidFill>
                  <a:srgbClr val="FF0000"/>
                </a:solidFill>
              </a:rPr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603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748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>
                <a:solidFill>
                  <a:srgbClr val="FF0000"/>
                </a:solidFill>
              </a:rPr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039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>
                <a:solidFill>
                  <a:srgbClr val="FF0000"/>
                </a:solidFill>
              </a:rPr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337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276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>
                <a:solidFill>
                  <a:srgbClr val="FF0000"/>
                </a:solidFill>
              </a:rPr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156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1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2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666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53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906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99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9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632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132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91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4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549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098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6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10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664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6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8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2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63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39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716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12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159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7599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64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728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37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1050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696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98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3765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09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52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379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RS -&gt; 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121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RS -&gt; SH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7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13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63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684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4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735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Original: SH -&gt; RS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5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2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 smtClean="0">
                <a:solidFill>
                  <a:srgbClr val="FF0000"/>
                </a:solidFill>
              </a:rPr>
              <a:t>6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70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Original: SH -&gt; RS</a:t>
            </a:r>
            <a:endParaRPr lang="en-US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982" y="1825625"/>
            <a:ext cx="5978036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87818" y="1555423"/>
            <a:ext cx="2403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(Front</a:t>
            </a:r>
            <a:r>
              <a:rPr lang="en-US" dirty="0"/>
              <a:t>)</a:t>
            </a:r>
            <a:r>
              <a:rPr lang="en-US" dirty="0" smtClean="0"/>
              <a:t> 	SH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 smtClean="0"/>
              <a:t>  :  RS</a:t>
            </a:r>
            <a:r>
              <a:rPr lang="en-US" dirty="0">
                <a:solidFill>
                  <a:srgbClr val="FF0000"/>
                </a:solidFill>
              </a:rPr>
              <a:t>7</a:t>
            </a:r>
            <a:endParaRPr lang="en-US" dirty="0" smtClean="0"/>
          </a:p>
          <a:p>
            <a:r>
              <a:rPr lang="en-US" dirty="0" smtClean="0"/>
              <a:t>(Rear)	SH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  </a:t>
            </a:r>
            <a:r>
              <a:rPr lang="en-US" dirty="0"/>
              <a:t>:  </a:t>
            </a:r>
            <a:r>
              <a:rPr lang="en-US" dirty="0" smtClean="0"/>
              <a:t>RS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993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352</Words>
  <Application>Microsoft Office PowerPoint</Application>
  <PresentationFormat>Widescreen</PresentationFormat>
  <Paragraphs>132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Original: SH -&gt; RS  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SH -&gt; RS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  <vt:lpstr>Original: RS -&gt; SH</vt:lpstr>
    </vt:vector>
  </TitlesOfParts>
  <Company>GN ReSound A/S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Chandler</dc:creator>
  <cp:lastModifiedBy>Chen, Chandler</cp:lastModifiedBy>
  <cp:revision>28</cp:revision>
  <dcterms:created xsi:type="dcterms:W3CDTF">2018-01-18T02:07:04Z</dcterms:created>
  <dcterms:modified xsi:type="dcterms:W3CDTF">2018-02-02T05:42:24Z</dcterms:modified>
</cp:coreProperties>
</file>

<file path=docProps/thumbnail.jpeg>
</file>